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D4FE-744C-44A9-B855-9AD6350A9D4D}" type="datetimeFigureOut">
              <a:rPr lang="hr-HR" smtClean="0"/>
              <a:t>11.4.2019.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D318-5232-48FD-A66A-D27BAA7644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0803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D4FE-744C-44A9-B855-9AD6350A9D4D}" type="datetimeFigureOut">
              <a:rPr lang="hr-HR" smtClean="0"/>
              <a:t>11.4.2019.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D318-5232-48FD-A66A-D27BAA7644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4408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D4FE-744C-44A9-B855-9AD6350A9D4D}" type="datetimeFigureOut">
              <a:rPr lang="hr-HR" smtClean="0"/>
              <a:t>11.4.2019.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D318-5232-48FD-A66A-D27BAA7644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4447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D4FE-744C-44A9-B855-9AD6350A9D4D}" type="datetimeFigureOut">
              <a:rPr lang="hr-HR" smtClean="0"/>
              <a:t>11.4.2019.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D318-5232-48FD-A66A-D27BAA7644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2078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D4FE-744C-44A9-B855-9AD6350A9D4D}" type="datetimeFigureOut">
              <a:rPr lang="hr-HR" smtClean="0"/>
              <a:t>11.4.2019.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D318-5232-48FD-A66A-D27BAA7644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2959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D4FE-744C-44A9-B855-9AD6350A9D4D}" type="datetimeFigureOut">
              <a:rPr lang="hr-HR" smtClean="0"/>
              <a:t>11.4.2019.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D318-5232-48FD-A66A-D27BAA7644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0938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D4FE-744C-44A9-B855-9AD6350A9D4D}" type="datetimeFigureOut">
              <a:rPr lang="hr-HR" smtClean="0"/>
              <a:t>11.4.2019.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D318-5232-48FD-A66A-D27BAA7644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4653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D4FE-744C-44A9-B855-9AD6350A9D4D}" type="datetimeFigureOut">
              <a:rPr lang="hr-HR" smtClean="0"/>
              <a:t>11.4.2019.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D318-5232-48FD-A66A-D27BAA7644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5559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D4FE-744C-44A9-B855-9AD6350A9D4D}" type="datetimeFigureOut">
              <a:rPr lang="hr-HR" smtClean="0"/>
              <a:t>11.4.2019.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D318-5232-48FD-A66A-D27BAA7644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1745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D4FE-744C-44A9-B855-9AD6350A9D4D}" type="datetimeFigureOut">
              <a:rPr lang="hr-HR" smtClean="0"/>
              <a:t>11.4.2019.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D318-5232-48FD-A66A-D27BAA7644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579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D4FE-744C-44A9-B855-9AD6350A9D4D}" type="datetimeFigureOut">
              <a:rPr lang="hr-HR" smtClean="0"/>
              <a:t>11.4.2019.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D318-5232-48FD-A66A-D27BAA7644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5859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4D4FE-744C-44A9-B855-9AD6350A9D4D}" type="datetimeFigureOut">
              <a:rPr lang="hr-HR" smtClean="0"/>
              <a:t>11.4.2019.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AD318-5232-48FD-A66A-D27BAA7644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78644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1480"/>
            <a:ext cx="12192000" cy="726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067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6390"/>
            <a:ext cx="12192000" cy="7354389"/>
          </a:xfrm>
        </p:spPr>
      </p:pic>
    </p:spTree>
    <p:extLst>
      <p:ext uri="{BB962C8B-B14F-4D97-AF65-F5344CB8AC3E}">
        <p14:creationId xmlns:p14="http://schemas.microsoft.com/office/powerpoint/2010/main" val="558448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29307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5710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Široki zaslon</PresentationFormat>
  <Paragraphs>0</Paragraphs>
  <Slides>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sustava Office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Pc</dc:creator>
  <cp:lastModifiedBy>Pc</cp:lastModifiedBy>
  <cp:revision>3</cp:revision>
  <dcterms:created xsi:type="dcterms:W3CDTF">2019-04-11T15:16:38Z</dcterms:created>
  <dcterms:modified xsi:type="dcterms:W3CDTF">2019-04-11T15:33:01Z</dcterms:modified>
</cp:coreProperties>
</file>